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75" r:id="rId4"/>
    <p:sldId id="261" r:id="rId5"/>
    <p:sldId id="279" r:id="rId6"/>
    <p:sldId id="267" r:id="rId7"/>
    <p:sldId id="270" r:id="rId8"/>
    <p:sldId id="259" r:id="rId9"/>
    <p:sldId id="276" r:id="rId10"/>
    <p:sldId id="283" r:id="rId11"/>
    <p:sldId id="269" r:id="rId12"/>
    <p:sldId id="277" r:id="rId13"/>
    <p:sldId id="281" r:id="rId14"/>
    <p:sldId id="284" r:id="rId15"/>
    <p:sldId id="285" r:id="rId16"/>
    <p:sldId id="274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  <a:srgbClr val="FFFF00"/>
    <a:srgbClr val="8930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E2A61-03E5-4BFF-8DAB-BE88636B1D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7711C03-7697-48B3-AE0A-11CE7C9052CB}" type="pres">
      <dgm:prSet presAssocID="{567E2A61-03E5-4BFF-8DAB-BE88636B1D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2B435AE1-736B-46EA-9050-F89D83A1436B}" type="presOf" srcId="{567E2A61-03E5-4BFF-8DAB-BE88636B1D24}" destId="{67711C03-7697-48B3-AE0A-11CE7C9052CB}" srcOrd="0" destOrd="0" presId="urn:microsoft.com/office/officeart/2005/8/layout/orgChart1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7E2A61-03E5-4BFF-8DAB-BE88636B1D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E652CB1-A786-4D6C-BDD4-5ADD2B0AD830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marR="0" algn="ctr" rtl="0"/>
          <a:r>
            <a:rPr lang="ru-RU" sz="2800" b="1" dirty="0" smtClean="0"/>
            <a:t>Правописание глаголов</a:t>
          </a:r>
        </a:p>
      </dgm:t>
    </dgm:pt>
    <dgm:pt modelId="{3865C04B-220A-4274-BD1D-8A65693B0EF6}" type="parTrans" cxnId="{E1FBEC85-9E7A-480B-94C2-FECADA963EA1}">
      <dgm:prSet/>
      <dgm:spPr/>
      <dgm:t>
        <a:bodyPr/>
        <a:lstStyle/>
        <a:p>
          <a:endParaRPr lang="ru-RU"/>
        </a:p>
      </dgm:t>
    </dgm:pt>
    <dgm:pt modelId="{D04E7171-CAD6-46CD-9C78-D6B7BC5D9253}" type="sibTrans" cxnId="{E1FBEC85-9E7A-480B-94C2-FECADA963EA1}">
      <dgm:prSet/>
      <dgm:spPr/>
      <dgm:t>
        <a:bodyPr/>
        <a:lstStyle/>
        <a:p>
          <a:endParaRPr lang="ru-RU"/>
        </a:p>
      </dgm:t>
    </dgm:pt>
    <dgm:pt modelId="{C69CE9B5-0044-41E9-8DF6-F807D4B2AF54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marR="0" algn="ctr" rtl="0"/>
          <a:r>
            <a:rPr lang="ru-RU" sz="2400" b="1" dirty="0" smtClean="0"/>
            <a:t>не с глаголами</a:t>
          </a:r>
        </a:p>
      </dgm:t>
    </dgm:pt>
    <dgm:pt modelId="{D81C6DC3-460A-4521-B3F3-6113C16DC867}" type="sibTrans" cxnId="{E879E995-4118-48F9-946A-C37530D2C168}">
      <dgm:prSet/>
      <dgm:spPr/>
      <dgm:t>
        <a:bodyPr/>
        <a:lstStyle/>
        <a:p>
          <a:endParaRPr lang="ru-RU"/>
        </a:p>
      </dgm:t>
    </dgm:pt>
    <dgm:pt modelId="{E23D9EBF-401D-47E5-B382-AD194B4509D3}" type="parTrans" cxnId="{E879E995-4118-48F9-946A-C37530D2C168}">
      <dgm:prSet/>
      <dgm:spPr/>
      <dgm:t>
        <a:bodyPr/>
        <a:lstStyle/>
        <a:p>
          <a:endParaRPr lang="ru-RU"/>
        </a:p>
      </dgm:t>
    </dgm:pt>
    <dgm:pt modelId="{E8A7FBAB-A2C8-46DA-B331-2CBAC755555D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marR="0" algn="ctr" rtl="0"/>
          <a:r>
            <a:rPr lang="ru-RU" sz="2400" b="1" baseline="0" dirty="0" smtClean="0">
              <a:latin typeface="Calibri"/>
            </a:rPr>
            <a:t>Ь после шипящих</a:t>
          </a:r>
          <a:endParaRPr lang="ru-RU" sz="2400" b="1" dirty="0" smtClean="0"/>
        </a:p>
      </dgm:t>
    </dgm:pt>
    <dgm:pt modelId="{347CB1DD-315C-49D9-A57C-DAF108258B44}" type="sibTrans" cxnId="{3FC875D9-6B7D-4037-8FBE-253148D8F088}">
      <dgm:prSet/>
      <dgm:spPr/>
      <dgm:t>
        <a:bodyPr/>
        <a:lstStyle/>
        <a:p>
          <a:endParaRPr lang="ru-RU"/>
        </a:p>
      </dgm:t>
    </dgm:pt>
    <dgm:pt modelId="{830D922F-194D-480F-AE1A-E7192EE66D9D}" type="parTrans" cxnId="{3FC875D9-6B7D-4037-8FBE-253148D8F088}">
      <dgm:prSet/>
      <dgm:spPr/>
      <dgm:t>
        <a:bodyPr/>
        <a:lstStyle/>
        <a:p>
          <a:endParaRPr lang="ru-RU"/>
        </a:p>
      </dgm:t>
    </dgm:pt>
    <dgm:pt modelId="{15BBC10A-55AF-4EC0-9DB8-9CC8C814A22D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marR="0" algn="ctr" rtl="0"/>
          <a:r>
            <a:rPr lang="ru-RU" sz="2400" b="1" dirty="0" smtClean="0"/>
            <a:t>-</a:t>
          </a:r>
          <a:r>
            <a:rPr lang="ru-RU" sz="2400" b="1" dirty="0" err="1" smtClean="0"/>
            <a:t>тся</a:t>
          </a:r>
          <a:endParaRPr lang="ru-RU" sz="2400" b="1" dirty="0" smtClean="0"/>
        </a:p>
        <a:p>
          <a:pPr marR="0" algn="ctr" rtl="0"/>
          <a:r>
            <a:rPr lang="ru-RU" sz="2400" b="1" dirty="0" smtClean="0"/>
            <a:t>-</a:t>
          </a:r>
          <a:r>
            <a:rPr lang="ru-RU" sz="2400" b="1" dirty="0" err="1" smtClean="0"/>
            <a:t>ться</a:t>
          </a:r>
          <a:endParaRPr lang="ru-RU" sz="2400" b="1" dirty="0" smtClean="0"/>
        </a:p>
      </dgm:t>
    </dgm:pt>
    <dgm:pt modelId="{75DAB2B2-0109-46D1-A445-B7C8DC584277}" type="sibTrans" cxnId="{F3D87430-B64A-4939-9DAC-216A59B30388}">
      <dgm:prSet/>
      <dgm:spPr/>
      <dgm:t>
        <a:bodyPr/>
        <a:lstStyle/>
        <a:p>
          <a:endParaRPr lang="ru-RU"/>
        </a:p>
      </dgm:t>
    </dgm:pt>
    <dgm:pt modelId="{BBA8A198-61D7-46A1-996E-8FCE990F531B}" type="parTrans" cxnId="{F3D87430-B64A-4939-9DAC-216A59B30388}">
      <dgm:prSet/>
      <dgm:spPr/>
      <dgm:t>
        <a:bodyPr/>
        <a:lstStyle/>
        <a:p>
          <a:endParaRPr lang="ru-RU"/>
        </a:p>
      </dgm:t>
    </dgm:pt>
    <dgm:pt modelId="{5B5BF24C-6201-4421-9E5D-6B24DB79B93E}">
      <dgm:prSet custT="1"/>
      <dgm:spPr/>
      <dgm:t>
        <a:bodyPr/>
        <a:lstStyle/>
        <a:p>
          <a:r>
            <a:rPr lang="ru-RU" sz="2400" b="1" dirty="0" smtClean="0"/>
            <a:t>спряжение глаголов</a:t>
          </a:r>
          <a:endParaRPr lang="ru-RU" sz="2400" b="1" dirty="0"/>
        </a:p>
      </dgm:t>
    </dgm:pt>
    <dgm:pt modelId="{4A4251F8-67FD-48BB-9F38-EE077E92A1F9}" type="parTrans" cxnId="{1418B035-5201-4A04-9B09-EA223815099A}">
      <dgm:prSet/>
      <dgm:spPr/>
      <dgm:t>
        <a:bodyPr/>
        <a:lstStyle/>
        <a:p>
          <a:endParaRPr lang="ru-RU"/>
        </a:p>
      </dgm:t>
    </dgm:pt>
    <dgm:pt modelId="{423D20D0-1279-4B3F-B1DF-7D1EDC42D181}" type="sibTrans" cxnId="{1418B035-5201-4A04-9B09-EA223815099A}">
      <dgm:prSet/>
      <dgm:spPr/>
      <dgm:t>
        <a:bodyPr/>
        <a:lstStyle/>
        <a:p>
          <a:endParaRPr lang="ru-RU"/>
        </a:p>
      </dgm:t>
    </dgm:pt>
    <dgm:pt modelId="{67711C03-7697-48B3-AE0A-11CE7C9052CB}" type="pres">
      <dgm:prSet presAssocID="{567E2A61-03E5-4BFF-8DAB-BE88636B1D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60A7A9-34AA-4694-BB0F-80AB99432FAD}" type="pres">
      <dgm:prSet presAssocID="{9E652CB1-A786-4D6C-BDD4-5ADD2B0AD830}" presName="hierRoot1" presStyleCnt="0">
        <dgm:presLayoutVars>
          <dgm:hierBranch/>
        </dgm:presLayoutVars>
      </dgm:prSet>
      <dgm:spPr/>
    </dgm:pt>
    <dgm:pt modelId="{D08E0333-0B21-4339-AC05-7A388811B976}" type="pres">
      <dgm:prSet presAssocID="{9E652CB1-A786-4D6C-BDD4-5ADD2B0AD830}" presName="rootComposite1" presStyleCnt="0"/>
      <dgm:spPr/>
    </dgm:pt>
    <dgm:pt modelId="{46A33667-58C2-4FC7-ACF5-478314D6562D}" type="pres">
      <dgm:prSet presAssocID="{9E652CB1-A786-4D6C-BDD4-5ADD2B0AD830}" presName="rootText1" presStyleLbl="node0" presStyleIdx="0" presStyleCnt="1" custScaleX="136052" custScaleY="44630" custLinFactNeighborX="-3911" custLinFactNeighborY="-17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9461B3-2573-432D-AD6F-E71EF1CC6AE2}" type="pres">
      <dgm:prSet presAssocID="{9E652CB1-A786-4D6C-BDD4-5ADD2B0AD83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D286B19-CA2E-4C52-B763-F4FD14F81B49}" type="pres">
      <dgm:prSet presAssocID="{9E652CB1-A786-4D6C-BDD4-5ADD2B0AD830}" presName="hierChild2" presStyleCnt="0"/>
      <dgm:spPr/>
    </dgm:pt>
    <dgm:pt modelId="{0E42EF52-4BDA-43A8-AF8C-236206FA6DBB}" type="pres">
      <dgm:prSet presAssocID="{BBA8A198-61D7-46A1-996E-8FCE990F531B}" presName="Name35" presStyleLbl="parChTrans1D2" presStyleIdx="0" presStyleCnt="4"/>
      <dgm:spPr/>
      <dgm:t>
        <a:bodyPr/>
        <a:lstStyle/>
        <a:p>
          <a:endParaRPr lang="ru-RU"/>
        </a:p>
      </dgm:t>
    </dgm:pt>
    <dgm:pt modelId="{B515CA79-6F47-46BE-9D8F-DB631CFB5AB6}" type="pres">
      <dgm:prSet presAssocID="{15BBC10A-55AF-4EC0-9DB8-9CC8C814A22D}" presName="hierRoot2" presStyleCnt="0">
        <dgm:presLayoutVars>
          <dgm:hierBranch/>
        </dgm:presLayoutVars>
      </dgm:prSet>
      <dgm:spPr/>
    </dgm:pt>
    <dgm:pt modelId="{17C50F00-837E-4D93-80B3-E9161C04FA99}" type="pres">
      <dgm:prSet presAssocID="{15BBC10A-55AF-4EC0-9DB8-9CC8C814A22D}" presName="rootComposite" presStyleCnt="0"/>
      <dgm:spPr/>
    </dgm:pt>
    <dgm:pt modelId="{7A9EFC69-6E1B-4261-836C-93FBFCD8C647}" type="pres">
      <dgm:prSet presAssocID="{15BBC10A-55AF-4EC0-9DB8-9CC8C814A22D}" presName="rootText" presStyleLbl="node2" presStyleIdx="0" presStyleCnt="4" custScaleX="39080" custScaleY="51588" custLinFactNeighborX="-12" custLinFactNeighborY="-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242748-955E-4319-80C5-2AD8BFDC0652}" type="pres">
      <dgm:prSet presAssocID="{15BBC10A-55AF-4EC0-9DB8-9CC8C814A22D}" presName="rootConnector" presStyleLbl="node2" presStyleIdx="0" presStyleCnt="4"/>
      <dgm:spPr/>
      <dgm:t>
        <a:bodyPr/>
        <a:lstStyle/>
        <a:p>
          <a:endParaRPr lang="ru-RU"/>
        </a:p>
      </dgm:t>
    </dgm:pt>
    <dgm:pt modelId="{415C594D-A191-4D2E-84C6-BD92BC281D6D}" type="pres">
      <dgm:prSet presAssocID="{15BBC10A-55AF-4EC0-9DB8-9CC8C814A22D}" presName="hierChild4" presStyleCnt="0"/>
      <dgm:spPr/>
    </dgm:pt>
    <dgm:pt modelId="{B0B710F8-24B5-4F69-BA02-62988F89EE75}" type="pres">
      <dgm:prSet presAssocID="{15BBC10A-55AF-4EC0-9DB8-9CC8C814A22D}" presName="hierChild5" presStyleCnt="0"/>
      <dgm:spPr/>
    </dgm:pt>
    <dgm:pt modelId="{A7326729-46DA-4F69-905E-26D8042EDBC7}" type="pres">
      <dgm:prSet presAssocID="{830D922F-194D-480F-AE1A-E7192EE66D9D}" presName="Name35" presStyleLbl="parChTrans1D2" presStyleIdx="1" presStyleCnt="4"/>
      <dgm:spPr/>
      <dgm:t>
        <a:bodyPr/>
        <a:lstStyle/>
        <a:p>
          <a:endParaRPr lang="ru-RU"/>
        </a:p>
      </dgm:t>
    </dgm:pt>
    <dgm:pt modelId="{86EAEAE0-63B6-40B4-AB9A-6D3F9915FEC4}" type="pres">
      <dgm:prSet presAssocID="{E8A7FBAB-A2C8-46DA-B331-2CBAC755555D}" presName="hierRoot2" presStyleCnt="0">
        <dgm:presLayoutVars>
          <dgm:hierBranch/>
        </dgm:presLayoutVars>
      </dgm:prSet>
      <dgm:spPr/>
    </dgm:pt>
    <dgm:pt modelId="{BD391C4B-9CA5-40E6-AC31-62A71384F1AD}" type="pres">
      <dgm:prSet presAssocID="{E8A7FBAB-A2C8-46DA-B331-2CBAC755555D}" presName="rootComposite" presStyleCnt="0"/>
      <dgm:spPr/>
    </dgm:pt>
    <dgm:pt modelId="{C019935D-432B-4F88-A86F-5F62AB854425}" type="pres">
      <dgm:prSet presAssocID="{E8A7FBAB-A2C8-46DA-B331-2CBAC755555D}" presName="rootText" presStyleLbl="node2" presStyleIdx="1" presStyleCnt="4" custScaleX="71403" custScaleY="57222" custLinFactNeighborX="-315" custLinFactNeighborY="-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6691F6-07CC-473C-8EBE-81566562FB16}" type="pres">
      <dgm:prSet presAssocID="{E8A7FBAB-A2C8-46DA-B331-2CBAC755555D}" presName="rootConnector" presStyleLbl="node2" presStyleIdx="1" presStyleCnt="4"/>
      <dgm:spPr/>
      <dgm:t>
        <a:bodyPr/>
        <a:lstStyle/>
        <a:p>
          <a:endParaRPr lang="ru-RU"/>
        </a:p>
      </dgm:t>
    </dgm:pt>
    <dgm:pt modelId="{EA6F3D86-80AB-4CEC-96B6-96DAFCF0018A}" type="pres">
      <dgm:prSet presAssocID="{E8A7FBAB-A2C8-46DA-B331-2CBAC755555D}" presName="hierChild4" presStyleCnt="0"/>
      <dgm:spPr/>
    </dgm:pt>
    <dgm:pt modelId="{7AB8F762-EB76-444A-9FC3-ED23F6AD3934}" type="pres">
      <dgm:prSet presAssocID="{E8A7FBAB-A2C8-46DA-B331-2CBAC755555D}" presName="hierChild5" presStyleCnt="0"/>
      <dgm:spPr/>
    </dgm:pt>
    <dgm:pt modelId="{E93DC65F-0060-48A2-87E5-DACB53B7D0E7}" type="pres">
      <dgm:prSet presAssocID="{E23D9EBF-401D-47E5-B382-AD194B4509D3}" presName="Name35" presStyleLbl="parChTrans1D2" presStyleIdx="2" presStyleCnt="4"/>
      <dgm:spPr/>
      <dgm:t>
        <a:bodyPr/>
        <a:lstStyle/>
        <a:p>
          <a:endParaRPr lang="ru-RU"/>
        </a:p>
      </dgm:t>
    </dgm:pt>
    <dgm:pt modelId="{9ADA969B-0056-4CA2-8C38-647A42F7A5E4}" type="pres">
      <dgm:prSet presAssocID="{C69CE9B5-0044-41E9-8DF6-F807D4B2AF54}" presName="hierRoot2" presStyleCnt="0">
        <dgm:presLayoutVars>
          <dgm:hierBranch/>
        </dgm:presLayoutVars>
      </dgm:prSet>
      <dgm:spPr/>
    </dgm:pt>
    <dgm:pt modelId="{91C7C09D-0923-46A3-8A8C-2EA1896E772C}" type="pres">
      <dgm:prSet presAssocID="{C69CE9B5-0044-41E9-8DF6-F807D4B2AF54}" presName="rootComposite" presStyleCnt="0"/>
      <dgm:spPr/>
    </dgm:pt>
    <dgm:pt modelId="{65688170-4F4F-4DFE-8C91-A3E143553C8A}" type="pres">
      <dgm:prSet presAssocID="{C69CE9B5-0044-41E9-8DF6-F807D4B2AF54}" presName="rootText" presStyleLbl="node2" presStyleIdx="2" presStyleCnt="4" custScaleX="47886" custScaleY="81582" custLinFactNeighborX="273" custLinFactNeighborY="-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A3348C-0FEA-417E-93C9-6495961A3A2B}" type="pres">
      <dgm:prSet presAssocID="{C69CE9B5-0044-41E9-8DF6-F807D4B2AF54}" presName="rootConnector" presStyleLbl="node2" presStyleIdx="2" presStyleCnt="4"/>
      <dgm:spPr/>
      <dgm:t>
        <a:bodyPr/>
        <a:lstStyle/>
        <a:p>
          <a:endParaRPr lang="ru-RU"/>
        </a:p>
      </dgm:t>
    </dgm:pt>
    <dgm:pt modelId="{FA03F0A7-F7DC-438D-99C8-065F8934AD22}" type="pres">
      <dgm:prSet presAssocID="{C69CE9B5-0044-41E9-8DF6-F807D4B2AF54}" presName="hierChild4" presStyleCnt="0"/>
      <dgm:spPr/>
    </dgm:pt>
    <dgm:pt modelId="{3A801776-18CC-42AF-AE41-8A4C745B69BF}" type="pres">
      <dgm:prSet presAssocID="{C69CE9B5-0044-41E9-8DF6-F807D4B2AF54}" presName="hierChild5" presStyleCnt="0"/>
      <dgm:spPr/>
    </dgm:pt>
    <dgm:pt modelId="{E8A840BC-33A0-4398-9CB7-41C5F477692F}" type="pres">
      <dgm:prSet presAssocID="{4A4251F8-67FD-48BB-9F38-EE077E92A1F9}" presName="Name35" presStyleLbl="parChTrans1D2" presStyleIdx="3" presStyleCnt="4"/>
      <dgm:spPr/>
      <dgm:t>
        <a:bodyPr/>
        <a:lstStyle/>
        <a:p>
          <a:endParaRPr lang="ru-RU"/>
        </a:p>
      </dgm:t>
    </dgm:pt>
    <dgm:pt modelId="{25BCEF2F-B735-406B-B347-CFD2F885393F}" type="pres">
      <dgm:prSet presAssocID="{5B5BF24C-6201-4421-9E5D-6B24DB79B93E}" presName="hierRoot2" presStyleCnt="0">
        <dgm:presLayoutVars>
          <dgm:hierBranch val="init"/>
        </dgm:presLayoutVars>
      </dgm:prSet>
      <dgm:spPr/>
    </dgm:pt>
    <dgm:pt modelId="{31B89878-FDB1-4FDF-9F8E-86D0929CFA40}" type="pres">
      <dgm:prSet presAssocID="{5B5BF24C-6201-4421-9E5D-6B24DB79B93E}" presName="rootComposite" presStyleCnt="0"/>
      <dgm:spPr/>
    </dgm:pt>
    <dgm:pt modelId="{C8DB5EE4-D5C9-4F0E-930C-31904D03B35C}" type="pres">
      <dgm:prSet presAssocID="{5B5BF24C-6201-4421-9E5D-6B24DB79B93E}" presName="rootText" presStyleLbl="node2" presStyleIdx="3" presStyleCnt="4" custScaleX="56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892C1C-4508-41E5-8354-61AA23C9C4D6}" type="pres">
      <dgm:prSet presAssocID="{5B5BF24C-6201-4421-9E5D-6B24DB79B93E}" presName="rootConnector" presStyleLbl="node2" presStyleIdx="3" presStyleCnt="4"/>
      <dgm:spPr/>
      <dgm:t>
        <a:bodyPr/>
        <a:lstStyle/>
        <a:p>
          <a:endParaRPr lang="ru-RU"/>
        </a:p>
      </dgm:t>
    </dgm:pt>
    <dgm:pt modelId="{98BCCA87-1F76-4F88-90B3-336F35F6ABAB}" type="pres">
      <dgm:prSet presAssocID="{5B5BF24C-6201-4421-9E5D-6B24DB79B93E}" presName="hierChild4" presStyleCnt="0"/>
      <dgm:spPr/>
    </dgm:pt>
    <dgm:pt modelId="{E16637E1-FDF9-4572-91B1-8C019D2F89E5}" type="pres">
      <dgm:prSet presAssocID="{5B5BF24C-6201-4421-9E5D-6B24DB79B93E}" presName="hierChild5" presStyleCnt="0"/>
      <dgm:spPr/>
    </dgm:pt>
    <dgm:pt modelId="{8C65AE88-D667-4BD0-B86F-014F48C60634}" type="pres">
      <dgm:prSet presAssocID="{9E652CB1-A786-4D6C-BDD4-5ADD2B0AD830}" presName="hierChild3" presStyleCnt="0"/>
      <dgm:spPr/>
    </dgm:pt>
  </dgm:ptLst>
  <dgm:cxnLst>
    <dgm:cxn modelId="{8B4F1993-F816-4E6E-86E7-E8C4B7DF4433}" type="presOf" srcId="{C69CE9B5-0044-41E9-8DF6-F807D4B2AF54}" destId="{65688170-4F4F-4DFE-8C91-A3E143553C8A}" srcOrd="0" destOrd="0" presId="urn:microsoft.com/office/officeart/2005/8/layout/orgChart1"/>
    <dgm:cxn modelId="{1418B035-5201-4A04-9B09-EA223815099A}" srcId="{9E652CB1-A786-4D6C-BDD4-5ADD2B0AD830}" destId="{5B5BF24C-6201-4421-9E5D-6B24DB79B93E}" srcOrd="3" destOrd="0" parTransId="{4A4251F8-67FD-48BB-9F38-EE077E92A1F9}" sibTransId="{423D20D0-1279-4B3F-B1DF-7D1EDC42D181}"/>
    <dgm:cxn modelId="{CA6F0B44-DD34-40F4-9BEA-647079831049}" type="presOf" srcId="{9E652CB1-A786-4D6C-BDD4-5ADD2B0AD830}" destId="{759461B3-2573-432D-AD6F-E71EF1CC6AE2}" srcOrd="1" destOrd="0" presId="urn:microsoft.com/office/officeart/2005/8/layout/orgChart1"/>
    <dgm:cxn modelId="{A06D3852-B462-464E-829F-D9C93737878D}" type="presOf" srcId="{E8A7FBAB-A2C8-46DA-B331-2CBAC755555D}" destId="{986691F6-07CC-473C-8EBE-81566562FB16}" srcOrd="1" destOrd="0" presId="urn:microsoft.com/office/officeart/2005/8/layout/orgChart1"/>
    <dgm:cxn modelId="{018E251A-6E6C-4B6C-A14A-775F97F35AB4}" type="presOf" srcId="{E8A7FBAB-A2C8-46DA-B331-2CBAC755555D}" destId="{C019935D-432B-4F88-A86F-5F62AB854425}" srcOrd="0" destOrd="0" presId="urn:microsoft.com/office/officeart/2005/8/layout/orgChart1"/>
    <dgm:cxn modelId="{1D20AFE4-2E32-4D41-8F67-79299E141BEF}" type="presOf" srcId="{830D922F-194D-480F-AE1A-E7192EE66D9D}" destId="{A7326729-46DA-4F69-905E-26D8042EDBC7}" srcOrd="0" destOrd="0" presId="urn:microsoft.com/office/officeart/2005/8/layout/orgChart1"/>
    <dgm:cxn modelId="{67CE9D56-B3F3-4CB3-A56C-3E5B8A4CD8E0}" type="presOf" srcId="{E23D9EBF-401D-47E5-B382-AD194B4509D3}" destId="{E93DC65F-0060-48A2-87E5-DACB53B7D0E7}" srcOrd="0" destOrd="0" presId="urn:microsoft.com/office/officeart/2005/8/layout/orgChart1"/>
    <dgm:cxn modelId="{96A92790-EFEA-4D8B-B854-F9BE5A9688A2}" type="presOf" srcId="{15BBC10A-55AF-4EC0-9DB8-9CC8C814A22D}" destId="{7A9EFC69-6E1B-4261-836C-93FBFCD8C647}" srcOrd="0" destOrd="0" presId="urn:microsoft.com/office/officeart/2005/8/layout/orgChart1"/>
    <dgm:cxn modelId="{E1FBEC85-9E7A-480B-94C2-FECADA963EA1}" srcId="{567E2A61-03E5-4BFF-8DAB-BE88636B1D24}" destId="{9E652CB1-A786-4D6C-BDD4-5ADD2B0AD830}" srcOrd="0" destOrd="0" parTransId="{3865C04B-220A-4274-BD1D-8A65693B0EF6}" sibTransId="{D04E7171-CAD6-46CD-9C78-D6B7BC5D9253}"/>
    <dgm:cxn modelId="{E879E995-4118-48F9-946A-C37530D2C168}" srcId="{9E652CB1-A786-4D6C-BDD4-5ADD2B0AD830}" destId="{C69CE9B5-0044-41E9-8DF6-F807D4B2AF54}" srcOrd="2" destOrd="0" parTransId="{E23D9EBF-401D-47E5-B382-AD194B4509D3}" sibTransId="{D81C6DC3-460A-4521-B3F3-6113C16DC867}"/>
    <dgm:cxn modelId="{41075ED5-A981-47CB-AEFB-781C42358641}" type="presOf" srcId="{BBA8A198-61D7-46A1-996E-8FCE990F531B}" destId="{0E42EF52-4BDA-43A8-AF8C-236206FA6DBB}" srcOrd="0" destOrd="0" presId="urn:microsoft.com/office/officeart/2005/8/layout/orgChart1"/>
    <dgm:cxn modelId="{C42D01A8-582E-421B-AC58-45289635917B}" type="presOf" srcId="{15BBC10A-55AF-4EC0-9DB8-9CC8C814A22D}" destId="{40242748-955E-4319-80C5-2AD8BFDC0652}" srcOrd="1" destOrd="0" presId="urn:microsoft.com/office/officeart/2005/8/layout/orgChart1"/>
    <dgm:cxn modelId="{CEA94B7F-06C2-494F-9A65-F9455BC87787}" type="presOf" srcId="{9E652CB1-A786-4D6C-BDD4-5ADD2B0AD830}" destId="{46A33667-58C2-4FC7-ACF5-478314D6562D}" srcOrd="0" destOrd="0" presId="urn:microsoft.com/office/officeart/2005/8/layout/orgChart1"/>
    <dgm:cxn modelId="{A516FB90-656C-4BDD-BBA7-84C9599F5B01}" type="presOf" srcId="{5B5BF24C-6201-4421-9E5D-6B24DB79B93E}" destId="{41892C1C-4508-41E5-8354-61AA23C9C4D6}" srcOrd="1" destOrd="0" presId="urn:microsoft.com/office/officeart/2005/8/layout/orgChart1"/>
    <dgm:cxn modelId="{F9E371D4-0DD5-48EF-A21A-C5E17863251B}" type="presOf" srcId="{567E2A61-03E5-4BFF-8DAB-BE88636B1D24}" destId="{67711C03-7697-48B3-AE0A-11CE7C9052CB}" srcOrd="0" destOrd="0" presId="urn:microsoft.com/office/officeart/2005/8/layout/orgChart1"/>
    <dgm:cxn modelId="{3FC875D9-6B7D-4037-8FBE-253148D8F088}" srcId="{9E652CB1-A786-4D6C-BDD4-5ADD2B0AD830}" destId="{E8A7FBAB-A2C8-46DA-B331-2CBAC755555D}" srcOrd="1" destOrd="0" parTransId="{830D922F-194D-480F-AE1A-E7192EE66D9D}" sibTransId="{347CB1DD-315C-49D9-A57C-DAF108258B44}"/>
    <dgm:cxn modelId="{F3D87430-B64A-4939-9DAC-216A59B30388}" srcId="{9E652CB1-A786-4D6C-BDD4-5ADD2B0AD830}" destId="{15BBC10A-55AF-4EC0-9DB8-9CC8C814A22D}" srcOrd="0" destOrd="0" parTransId="{BBA8A198-61D7-46A1-996E-8FCE990F531B}" sibTransId="{75DAB2B2-0109-46D1-A445-B7C8DC584277}"/>
    <dgm:cxn modelId="{748C4379-6882-488C-A0F3-F3336DB41F3D}" type="presOf" srcId="{5B5BF24C-6201-4421-9E5D-6B24DB79B93E}" destId="{C8DB5EE4-D5C9-4F0E-930C-31904D03B35C}" srcOrd="0" destOrd="0" presId="urn:microsoft.com/office/officeart/2005/8/layout/orgChart1"/>
    <dgm:cxn modelId="{7D428B47-8D2C-4A11-BEF4-C03765EECB83}" type="presOf" srcId="{4A4251F8-67FD-48BB-9F38-EE077E92A1F9}" destId="{E8A840BC-33A0-4398-9CB7-41C5F477692F}" srcOrd="0" destOrd="0" presId="urn:microsoft.com/office/officeart/2005/8/layout/orgChart1"/>
    <dgm:cxn modelId="{EC92E4A6-CAB0-4862-90FB-9E96D6D1D0A1}" type="presOf" srcId="{C69CE9B5-0044-41E9-8DF6-F807D4B2AF54}" destId="{5EA3348C-0FEA-417E-93C9-6495961A3A2B}" srcOrd="1" destOrd="0" presId="urn:microsoft.com/office/officeart/2005/8/layout/orgChart1"/>
    <dgm:cxn modelId="{2EE6E287-9632-4C09-9C0F-56EEDBA69E10}" type="presParOf" srcId="{67711C03-7697-48B3-AE0A-11CE7C9052CB}" destId="{AA60A7A9-34AA-4694-BB0F-80AB99432FAD}" srcOrd="0" destOrd="0" presId="urn:microsoft.com/office/officeart/2005/8/layout/orgChart1"/>
    <dgm:cxn modelId="{0FA30D1F-A913-40BD-A0C0-85EB7BEC2EC4}" type="presParOf" srcId="{AA60A7A9-34AA-4694-BB0F-80AB99432FAD}" destId="{D08E0333-0B21-4339-AC05-7A388811B976}" srcOrd="0" destOrd="0" presId="urn:microsoft.com/office/officeart/2005/8/layout/orgChart1"/>
    <dgm:cxn modelId="{9F67334E-33EA-480F-B6A4-29A093252F9E}" type="presParOf" srcId="{D08E0333-0B21-4339-AC05-7A388811B976}" destId="{46A33667-58C2-4FC7-ACF5-478314D6562D}" srcOrd="0" destOrd="0" presId="urn:microsoft.com/office/officeart/2005/8/layout/orgChart1"/>
    <dgm:cxn modelId="{E91D27E9-FBD0-4200-91CB-DD99E4BFAC49}" type="presParOf" srcId="{D08E0333-0B21-4339-AC05-7A388811B976}" destId="{759461B3-2573-432D-AD6F-E71EF1CC6AE2}" srcOrd="1" destOrd="0" presId="urn:microsoft.com/office/officeart/2005/8/layout/orgChart1"/>
    <dgm:cxn modelId="{BB8FD612-40FC-4D5B-9C55-AFC8FBC8BA07}" type="presParOf" srcId="{AA60A7A9-34AA-4694-BB0F-80AB99432FAD}" destId="{4D286B19-CA2E-4C52-B763-F4FD14F81B49}" srcOrd="1" destOrd="0" presId="urn:microsoft.com/office/officeart/2005/8/layout/orgChart1"/>
    <dgm:cxn modelId="{CBCAFD4E-1B81-47FF-8718-A452EDC6B25F}" type="presParOf" srcId="{4D286B19-CA2E-4C52-B763-F4FD14F81B49}" destId="{0E42EF52-4BDA-43A8-AF8C-236206FA6DBB}" srcOrd="0" destOrd="0" presId="urn:microsoft.com/office/officeart/2005/8/layout/orgChart1"/>
    <dgm:cxn modelId="{FEAB1250-B542-46CA-B784-178CCD059B3E}" type="presParOf" srcId="{4D286B19-CA2E-4C52-B763-F4FD14F81B49}" destId="{B515CA79-6F47-46BE-9D8F-DB631CFB5AB6}" srcOrd="1" destOrd="0" presId="urn:microsoft.com/office/officeart/2005/8/layout/orgChart1"/>
    <dgm:cxn modelId="{E0E9C5F8-4B68-4147-A9A4-D51C943F7CA2}" type="presParOf" srcId="{B515CA79-6F47-46BE-9D8F-DB631CFB5AB6}" destId="{17C50F00-837E-4D93-80B3-E9161C04FA99}" srcOrd="0" destOrd="0" presId="urn:microsoft.com/office/officeart/2005/8/layout/orgChart1"/>
    <dgm:cxn modelId="{5499C912-F082-4688-AAA6-6DDB4A5C6026}" type="presParOf" srcId="{17C50F00-837E-4D93-80B3-E9161C04FA99}" destId="{7A9EFC69-6E1B-4261-836C-93FBFCD8C647}" srcOrd="0" destOrd="0" presId="urn:microsoft.com/office/officeart/2005/8/layout/orgChart1"/>
    <dgm:cxn modelId="{3EA41967-F99D-40D4-B56D-7FC4190D3E1B}" type="presParOf" srcId="{17C50F00-837E-4D93-80B3-E9161C04FA99}" destId="{40242748-955E-4319-80C5-2AD8BFDC0652}" srcOrd="1" destOrd="0" presId="urn:microsoft.com/office/officeart/2005/8/layout/orgChart1"/>
    <dgm:cxn modelId="{51749328-9E8E-4C1F-97B9-A9D62DF057EA}" type="presParOf" srcId="{B515CA79-6F47-46BE-9D8F-DB631CFB5AB6}" destId="{415C594D-A191-4D2E-84C6-BD92BC281D6D}" srcOrd="1" destOrd="0" presId="urn:microsoft.com/office/officeart/2005/8/layout/orgChart1"/>
    <dgm:cxn modelId="{A79AC633-0FB8-4683-BE02-FA9C5D74E5A5}" type="presParOf" srcId="{B515CA79-6F47-46BE-9D8F-DB631CFB5AB6}" destId="{B0B710F8-24B5-4F69-BA02-62988F89EE75}" srcOrd="2" destOrd="0" presId="urn:microsoft.com/office/officeart/2005/8/layout/orgChart1"/>
    <dgm:cxn modelId="{96853A9D-4263-4965-A97C-5BD42F97AFBB}" type="presParOf" srcId="{4D286B19-CA2E-4C52-B763-F4FD14F81B49}" destId="{A7326729-46DA-4F69-905E-26D8042EDBC7}" srcOrd="2" destOrd="0" presId="urn:microsoft.com/office/officeart/2005/8/layout/orgChart1"/>
    <dgm:cxn modelId="{E700D44F-15A0-4848-B683-8B7C4F12F5BA}" type="presParOf" srcId="{4D286B19-CA2E-4C52-B763-F4FD14F81B49}" destId="{86EAEAE0-63B6-40B4-AB9A-6D3F9915FEC4}" srcOrd="3" destOrd="0" presId="urn:microsoft.com/office/officeart/2005/8/layout/orgChart1"/>
    <dgm:cxn modelId="{5F7E4582-5FC9-46FC-88AF-AB28CE3057BF}" type="presParOf" srcId="{86EAEAE0-63B6-40B4-AB9A-6D3F9915FEC4}" destId="{BD391C4B-9CA5-40E6-AC31-62A71384F1AD}" srcOrd="0" destOrd="0" presId="urn:microsoft.com/office/officeart/2005/8/layout/orgChart1"/>
    <dgm:cxn modelId="{A7F2F681-DDC6-4044-BF81-80D749A22425}" type="presParOf" srcId="{BD391C4B-9CA5-40E6-AC31-62A71384F1AD}" destId="{C019935D-432B-4F88-A86F-5F62AB854425}" srcOrd="0" destOrd="0" presId="urn:microsoft.com/office/officeart/2005/8/layout/orgChart1"/>
    <dgm:cxn modelId="{ABD12A53-15D2-4575-97ED-E9BED00F84C4}" type="presParOf" srcId="{BD391C4B-9CA5-40E6-AC31-62A71384F1AD}" destId="{986691F6-07CC-473C-8EBE-81566562FB16}" srcOrd="1" destOrd="0" presId="urn:microsoft.com/office/officeart/2005/8/layout/orgChart1"/>
    <dgm:cxn modelId="{EC738102-F766-4C65-B9A3-913220F66AAC}" type="presParOf" srcId="{86EAEAE0-63B6-40B4-AB9A-6D3F9915FEC4}" destId="{EA6F3D86-80AB-4CEC-96B6-96DAFCF0018A}" srcOrd="1" destOrd="0" presId="urn:microsoft.com/office/officeart/2005/8/layout/orgChart1"/>
    <dgm:cxn modelId="{D2EA41BC-7654-44B4-BA87-5BFF8EA0D5CA}" type="presParOf" srcId="{86EAEAE0-63B6-40B4-AB9A-6D3F9915FEC4}" destId="{7AB8F762-EB76-444A-9FC3-ED23F6AD3934}" srcOrd="2" destOrd="0" presId="urn:microsoft.com/office/officeart/2005/8/layout/orgChart1"/>
    <dgm:cxn modelId="{6C6E0BBE-3F38-4A4B-B566-1C27C8C31785}" type="presParOf" srcId="{4D286B19-CA2E-4C52-B763-F4FD14F81B49}" destId="{E93DC65F-0060-48A2-87E5-DACB53B7D0E7}" srcOrd="4" destOrd="0" presId="urn:microsoft.com/office/officeart/2005/8/layout/orgChart1"/>
    <dgm:cxn modelId="{842DD712-8A1E-4552-961A-28027D7F5531}" type="presParOf" srcId="{4D286B19-CA2E-4C52-B763-F4FD14F81B49}" destId="{9ADA969B-0056-4CA2-8C38-647A42F7A5E4}" srcOrd="5" destOrd="0" presId="urn:microsoft.com/office/officeart/2005/8/layout/orgChart1"/>
    <dgm:cxn modelId="{5A1AE4D5-CFF4-4F3B-B391-40AB9576A2A9}" type="presParOf" srcId="{9ADA969B-0056-4CA2-8C38-647A42F7A5E4}" destId="{91C7C09D-0923-46A3-8A8C-2EA1896E772C}" srcOrd="0" destOrd="0" presId="urn:microsoft.com/office/officeart/2005/8/layout/orgChart1"/>
    <dgm:cxn modelId="{358F1831-D9AA-42FD-AAF2-9929192549BE}" type="presParOf" srcId="{91C7C09D-0923-46A3-8A8C-2EA1896E772C}" destId="{65688170-4F4F-4DFE-8C91-A3E143553C8A}" srcOrd="0" destOrd="0" presId="urn:microsoft.com/office/officeart/2005/8/layout/orgChart1"/>
    <dgm:cxn modelId="{E7BBF467-882D-455B-B4B6-F4175371DBD4}" type="presParOf" srcId="{91C7C09D-0923-46A3-8A8C-2EA1896E772C}" destId="{5EA3348C-0FEA-417E-93C9-6495961A3A2B}" srcOrd="1" destOrd="0" presId="urn:microsoft.com/office/officeart/2005/8/layout/orgChart1"/>
    <dgm:cxn modelId="{774D10A6-C8E7-491F-A9E0-8FD290112C08}" type="presParOf" srcId="{9ADA969B-0056-4CA2-8C38-647A42F7A5E4}" destId="{FA03F0A7-F7DC-438D-99C8-065F8934AD22}" srcOrd="1" destOrd="0" presId="urn:microsoft.com/office/officeart/2005/8/layout/orgChart1"/>
    <dgm:cxn modelId="{3D714ACC-39DC-4A5B-8B73-83CBEEADA848}" type="presParOf" srcId="{9ADA969B-0056-4CA2-8C38-647A42F7A5E4}" destId="{3A801776-18CC-42AF-AE41-8A4C745B69BF}" srcOrd="2" destOrd="0" presId="urn:microsoft.com/office/officeart/2005/8/layout/orgChart1"/>
    <dgm:cxn modelId="{9B71C555-8D96-4967-B335-57C8AFBA710E}" type="presParOf" srcId="{4D286B19-CA2E-4C52-B763-F4FD14F81B49}" destId="{E8A840BC-33A0-4398-9CB7-41C5F477692F}" srcOrd="6" destOrd="0" presId="urn:microsoft.com/office/officeart/2005/8/layout/orgChart1"/>
    <dgm:cxn modelId="{CC5F291F-64EF-40A3-B752-4526601ECF8F}" type="presParOf" srcId="{4D286B19-CA2E-4C52-B763-F4FD14F81B49}" destId="{25BCEF2F-B735-406B-B347-CFD2F885393F}" srcOrd="7" destOrd="0" presId="urn:microsoft.com/office/officeart/2005/8/layout/orgChart1"/>
    <dgm:cxn modelId="{0EC12B0D-FA4B-4480-8D91-A39D81644331}" type="presParOf" srcId="{25BCEF2F-B735-406B-B347-CFD2F885393F}" destId="{31B89878-FDB1-4FDF-9F8E-86D0929CFA40}" srcOrd="0" destOrd="0" presId="urn:microsoft.com/office/officeart/2005/8/layout/orgChart1"/>
    <dgm:cxn modelId="{24D72EB6-9A10-4A4C-B50D-F9BAFF1840B7}" type="presParOf" srcId="{31B89878-FDB1-4FDF-9F8E-86D0929CFA40}" destId="{C8DB5EE4-D5C9-4F0E-930C-31904D03B35C}" srcOrd="0" destOrd="0" presId="urn:microsoft.com/office/officeart/2005/8/layout/orgChart1"/>
    <dgm:cxn modelId="{FFD776F0-7761-4DB8-A0A9-F86CCBE64076}" type="presParOf" srcId="{31B89878-FDB1-4FDF-9F8E-86D0929CFA40}" destId="{41892C1C-4508-41E5-8354-61AA23C9C4D6}" srcOrd="1" destOrd="0" presId="urn:microsoft.com/office/officeart/2005/8/layout/orgChart1"/>
    <dgm:cxn modelId="{9E9DE32C-EED9-43C0-9E15-1BD1784ED28C}" type="presParOf" srcId="{25BCEF2F-B735-406B-B347-CFD2F885393F}" destId="{98BCCA87-1F76-4F88-90B3-336F35F6ABAB}" srcOrd="1" destOrd="0" presId="urn:microsoft.com/office/officeart/2005/8/layout/orgChart1"/>
    <dgm:cxn modelId="{7C212752-0015-465F-BA7E-AD90088E5B93}" type="presParOf" srcId="{25BCEF2F-B735-406B-B347-CFD2F885393F}" destId="{E16637E1-FDF9-4572-91B1-8C019D2F89E5}" srcOrd="2" destOrd="0" presId="urn:microsoft.com/office/officeart/2005/8/layout/orgChart1"/>
    <dgm:cxn modelId="{5840E619-1604-4E8E-BED5-9B24DDB509F7}" type="presParOf" srcId="{AA60A7A9-34AA-4694-BB0F-80AB99432FAD}" destId="{8C65AE88-D667-4BD0-B86F-014F48C606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3DC65F-0060-48A2-87E5-DACB53B7D0E7}">
      <dsp:nvSpPr>
        <dsp:cNvPr id="0" name=""/>
        <dsp:cNvSpPr/>
      </dsp:nvSpPr>
      <dsp:spPr>
        <a:xfrm>
          <a:off x="3956659" y="1675444"/>
          <a:ext cx="3487273" cy="871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743"/>
              </a:lnTo>
              <a:lnTo>
                <a:pt x="3487273" y="446743"/>
              </a:lnTo>
              <a:lnTo>
                <a:pt x="3487273" y="871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26729-46DA-4F69-905E-26D8042EDBC7}">
      <dsp:nvSpPr>
        <dsp:cNvPr id="0" name=""/>
        <dsp:cNvSpPr/>
      </dsp:nvSpPr>
      <dsp:spPr>
        <a:xfrm>
          <a:off x="3956659" y="1675444"/>
          <a:ext cx="395653" cy="871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743"/>
              </a:lnTo>
              <a:lnTo>
                <a:pt x="395653" y="446743"/>
              </a:lnTo>
              <a:lnTo>
                <a:pt x="395653" y="871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2EF52-4BDA-43A8-AF8C-236206FA6DBB}">
      <dsp:nvSpPr>
        <dsp:cNvPr id="0" name=""/>
        <dsp:cNvSpPr/>
      </dsp:nvSpPr>
      <dsp:spPr>
        <a:xfrm>
          <a:off x="1035937" y="1675444"/>
          <a:ext cx="2920722" cy="871308"/>
        </a:xfrm>
        <a:custGeom>
          <a:avLst/>
          <a:gdLst/>
          <a:ahLst/>
          <a:cxnLst/>
          <a:rect l="0" t="0" r="0" b="0"/>
          <a:pathLst>
            <a:path>
              <a:moveTo>
                <a:pt x="2920722" y="0"/>
              </a:moveTo>
              <a:lnTo>
                <a:pt x="2920722" y="446743"/>
              </a:lnTo>
              <a:lnTo>
                <a:pt x="0" y="446743"/>
              </a:lnTo>
              <a:lnTo>
                <a:pt x="0" y="8713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33667-58C2-4FC7-ACF5-478314D6562D}">
      <dsp:nvSpPr>
        <dsp:cNvPr id="0" name=""/>
        <dsp:cNvSpPr/>
      </dsp:nvSpPr>
      <dsp:spPr>
        <a:xfrm>
          <a:off x="1206046" y="773143"/>
          <a:ext cx="5501227" cy="902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R="0"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Правописание глаголов</a:t>
          </a:r>
        </a:p>
      </dsp:txBody>
      <dsp:txXfrm>
        <a:off x="1206046" y="773143"/>
        <a:ext cx="5501227" cy="902301"/>
      </dsp:txXfrm>
    </dsp:sp>
    <dsp:sp modelId="{7A9EFC69-6E1B-4261-836C-93FBFCD8C647}">
      <dsp:nvSpPr>
        <dsp:cNvPr id="0" name=""/>
        <dsp:cNvSpPr/>
      </dsp:nvSpPr>
      <dsp:spPr>
        <a:xfrm>
          <a:off x="19" y="2546752"/>
          <a:ext cx="2071835" cy="1042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baseline="0" dirty="0" smtClean="0">
              <a:latin typeface="Calibri"/>
            </a:rPr>
            <a:t>Не с глаголами</a:t>
          </a:r>
          <a:endParaRPr lang="ru-RU" sz="2000" kern="1200" dirty="0" smtClean="0"/>
        </a:p>
      </dsp:txBody>
      <dsp:txXfrm>
        <a:off x="19" y="2546752"/>
        <a:ext cx="2071835" cy="1042973"/>
      </dsp:txXfrm>
    </dsp:sp>
    <dsp:sp modelId="{C019935D-432B-4F88-A86F-5F62AB854425}">
      <dsp:nvSpPr>
        <dsp:cNvPr id="0" name=""/>
        <dsp:cNvSpPr/>
      </dsp:nvSpPr>
      <dsp:spPr>
        <a:xfrm>
          <a:off x="2908732" y="2546752"/>
          <a:ext cx="2887161" cy="1156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R="0"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latin typeface="Calibri"/>
            </a:rPr>
            <a:t>Ь после шипящих</a:t>
          </a:r>
          <a:endParaRPr lang="ru-RU" sz="2400" b="1" kern="1200" dirty="0" smtClean="0"/>
        </a:p>
      </dsp:txBody>
      <dsp:txXfrm>
        <a:off x="2908732" y="2546752"/>
        <a:ext cx="2887161" cy="1156878"/>
      </dsp:txXfrm>
    </dsp:sp>
    <dsp:sp modelId="{65688170-4F4F-4DFE-8C91-A3E143553C8A}">
      <dsp:nvSpPr>
        <dsp:cNvPr id="0" name=""/>
        <dsp:cNvSpPr/>
      </dsp:nvSpPr>
      <dsp:spPr>
        <a:xfrm>
          <a:off x="6658265" y="2546752"/>
          <a:ext cx="1571334" cy="943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R="0"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latin typeface="Times New Roman"/>
            </a:rPr>
            <a:t>-</a:t>
          </a:r>
          <a:r>
            <a:rPr lang="ru-RU" sz="2400" b="1" kern="1200" baseline="0" dirty="0" err="1" smtClean="0">
              <a:latin typeface="Calibri"/>
            </a:rPr>
            <a:t>тся</a:t>
          </a:r>
          <a:endParaRPr lang="ru-RU" sz="2400" b="1" kern="1200" baseline="0" dirty="0" smtClean="0">
            <a:latin typeface="Calibri"/>
          </a:endParaRPr>
        </a:p>
        <a:p>
          <a:pPr marR="0"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latin typeface="Calibri"/>
            </a:rPr>
            <a:t>-</a:t>
          </a:r>
          <a:r>
            <a:rPr lang="ru-RU" sz="2400" b="1" kern="1200" baseline="0" dirty="0" err="1" smtClean="0">
              <a:latin typeface="Calibri"/>
            </a:rPr>
            <a:t>ться</a:t>
          </a:r>
          <a:endParaRPr lang="ru-RU" sz="2400" b="1" kern="1200" dirty="0" smtClean="0"/>
        </a:p>
      </dsp:txBody>
      <dsp:txXfrm>
        <a:off x="6658265" y="2546752"/>
        <a:ext cx="1571334" cy="943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C051-96C6-474C-AF78-F7C029AC150F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A3D1C-9139-4EBA-AA25-2AE761C37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2.xml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pic>
        <p:nvPicPr>
          <p:cNvPr id="1026" name="Picture 2" descr="C:\Documents and Settings\Пользователь\Рабочий стол\20967919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3" y="4337256"/>
            <a:ext cx="8514946" cy="16824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00232" y="4581128"/>
            <a:ext cx="67866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  <a:p>
            <a:pPr algn="r"/>
            <a:endParaRPr lang="ru-RU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  <a:p>
            <a:pPr algn="r"/>
            <a:endParaRPr lang="ru-RU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  <a:p>
            <a:pPr algn="r"/>
            <a:endParaRPr lang="ru-RU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  <a:p>
            <a:pPr algn="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Презентацию подготовила</a:t>
            </a:r>
          </a:p>
          <a:p>
            <a:pPr algn="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lang="ru-RU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Любаева</a:t>
            </a:r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 И.В.,</a:t>
            </a:r>
          </a:p>
          <a:p>
            <a:pPr algn="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 учитель начальных классов ГБОУ СОШ с. Мосты</a:t>
            </a:r>
            <a:endParaRPr lang="ru-RU" dirty="0"/>
          </a:p>
        </p:txBody>
      </p:sp>
      <p:pic>
        <p:nvPicPr>
          <p:cNvPr id="4" name="Picture 2" descr="C:\Users\Ученик\Documents\1 слайд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89576"/>
            <a:ext cx="8429684" cy="5354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7" y="0"/>
            <a:ext cx="9808247" cy="738360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3571868" y="357166"/>
            <a:ext cx="51435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Выпиши слова, в которых после шипящих пишется мягкий знак. </a:t>
            </a:r>
          </a:p>
          <a:p>
            <a:pPr algn="ctr"/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бежиш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(?),ходят(?)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береч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(?),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молчиш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(?),  прыгают(?),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помоч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(?),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ответиш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(?) сторож(?),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скучаеш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(?). </a:t>
            </a:r>
          </a:p>
          <a:p>
            <a:pPr algn="ctr"/>
            <a:endParaRPr lang="ru-RU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Проверь себя:  выписать нужно  </a:t>
            </a:r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шесть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 слов.</a:t>
            </a: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</p:txBody>
      </p:sp>
      <p:sp>
        <p:nvSpPr>
          <p:cNvPr id="21" name="Пятно 2 20"/>
          <p:cNvSpPr/>
          <p:nvPr/>
        </p:nvSpPr>
        <p:spPr>
          <a:xfrm>
            <a:off x="357158" y="500042"/>
            <a:ext cx="3240360" cy="2071702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ЗАДАНИЕ 4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412776"/>
            <a:ext cx="820891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2800" b="1" i="1" dirty="0" smtClean="0">
                <a:solidFill>
                  <a:schemeClr val="tx2"/>
                </a:solidFill>
              </a:rPr>
              <a:t>Раскрой скобки. Запиши слова в два столбика.</a:t>
            </a:r>
          </a:p>
          <a:p>
            <a:endParaRPr lang="ru-RU" sz="2800" dirty="0" smtClean="0"/>
          </a:p>
          <a:p>
            <a:r>
              <a:rPr lang="ru-RU" i="1" dirty="0" smtClean="0"/>
              <a:t>(</a:t>
            </a:r>
            <a:r>
              <a:rPr lang="ru-RU" sz="2800" i="1" dirty="0" smtClean="0"/>
              <a:t>Не)</a:t>
            </a:r>
            <a:r>
              <a:rPr lang="ru-RU" sz="2800" i="1" dirty="0" err="1" smtClean="0"/>
              <a:t>навидеть</a:t>
            </a:r>
            <a:r>
              <a:rPr lang="ru-RU" sz="2800" i="1" dirty="0" smtClean="0"/>
              <a:t>, (</a:t>
            </a:r>
            <a:r>
              <a:rPr lang="ru-RU" sz="2800" i="1" dirty="0" err="1" smtClean="0"/>
              <a:t>не</a:t>
            </a:r>
            <a:r>
              <a:rPr lang="ru-RU" sz="2800" i="1" dirty="0" smtClean="0"/>
              <a:t>)бывает, (не)хочу, (не)</a:t>
            </a:r>
            <a:r>
              <a:rPr lang="ru-RU" sz="2800" i="1" dirty="0" err="1" smtClean="0"/>
              <a:t>годовать</a:t>
            </a:r>
            <a:r>
              <a:rPr lang="ru-RU" sz="2800" i="1" dirty="0" smtClean="0"/>
              <a:t>, (</a:t>
            </a:r>
            <a:r>
              <a:rPr lang="ru-RU" sz="2800" i="1" dirty="0" err="1" smtClean="0"/>
              <a:t>не</a:t>
            </a:r>
            <a:r>
              <a:rPr lang="ru-RU" sz="2800" i="1" dirty="0" smtClean="0"/>
              <a:t>)сберегли, (не)выучил, (не)останется, (не)</a:t>
            </a:r>
            <a:r>
              <a:rPr lang="ru-RU" sz="2800" i="1" dirty="0" err="1" smtClean="0"/>
              <a:t>доумевать</a:t>
            </a:r>
            <a:r>
              <a:rPr lang="ru-RU" sz="2800" i="1" dirty="0" smtClean="0"/>
              <a:t>, (</a:t>
            </a:r>
            <a:r>
              <a:rPr lang="ru-RU" sz="2800" i="1" dirty="0" err="1" smtClean="0"/>
              <a:t>не</a:t>
            </a:r>
            <a:r>
              <a:rPr lang="ru-RU" sz="2800" i="1" dirty="0" smtClean="0"/>
              <a:t>)</a:t>
            </a:r>
            <a:r>
              <a:rPr lang="ru-RU" sz="2800" i="1" dirty="0" err="1" smtClean="0"/>
              <a:t>взлюбить</a:t>
            </a:r>
            <a:r>
              <a:rPr lang="ru-RU" sz="2800" i="1" dirty="0" smtClean="0"/>
              <a:t>, (</a:t>
            </a:r>
            <a:r>
              <a:rPr lang="ru-RU" sz="2800" i="1" dirty="0" err="1" smtClean="0"/>
              <a:t>не</a:t>
            </a:r>
            <a:r>
              <a:rPr lang="ru-RU" sz="2800" i="1" dirty="0" smtClean="0"/>
              <a:t>)плакать.</a:t>
            </a:r>
            <a:endParaRPr lang="ru-RU" sz="2800" dirty="0" smtClean="0"/>
          </a:p>
          <a:p>
            <a:endParaRPr lang="ru-RU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21455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365104"/>
            <a:ext cx="48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861049"/>
            <a:ext cx="360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4149080"/>
            <a:ext cx="341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21" name="Пятно 2 20"/>
          <p:cNvSpPr/>
          <p:nvPr/>
        </p:nvSpPr>
        <p:spPr>
          <a:xfrm>
            <a:off x="428596" y="285728"/>
            <a:ext cx="2484784" cy="1346448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ЗАДАНИЕ 5 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8" cy="688355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412776"/>
            <a:ext cx="78901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не с глаголами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без не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употребляются        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бывает                  ненавидеть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хочу                      негодовать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сберегли               недоумевать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выучил                  невзлюбить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останется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плакать</a:t>
            </a:r>
          </a:p>
          <a:p>
            <a:endParaRPr lang="ru-RU" b="1" i="1" dirty="0" smtClean="0"/>
          </a:p>
          <a:p>
            <a:endParaRPr lang="ru-RU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21455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365104"/>
            <a:ext cx="48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861049"/>
            <a:ext cx="360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4149080"/>
            <a:ext cx="341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21" name="Пятно 2 20"/>
          <p:cNvSpPr/>
          <p:nvPr/>
        </p:nvSpPr>
        <p:spPr>
          <a:xfrm>
            <a:off x="5500694" y="3786190"/>
            <a:ext cx="2484784" cy="1428760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Проверь</a:t>
            </a:r>
          </a:p>
          <a:p>
            <a:pPr algn="ctr"/>
            <a:r>
              <a:rPr lang="ru-RU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ЗАДАНИЕ 5 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Ученик\Documents\сова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286256"/>
            <a:ext cx="215265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412776"/>
            <a:ext cx="7890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21455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365104"/>
            <a:ext cx="48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861049"/>
            <a:ext cx="360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4149080"/>
            <a:ext cx="341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00042"/>
            <a:ext cx="700092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u="sng" dirty="0" smtClean="0">
                <a:solidFill>
                  <a:schemeClr val="tx2"/>
                </a:solidFill>
              </a:rPr>
              <a:t>1 вариант: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Укажи глаголы, у которых в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окончании пишется Е.</a:t>
            </a:r>
          </a:p>
          <a:p>
            <a:pPr>
              <a:buNone/>
            </a:pPr>
            <a:r>
              <a:rPr lang="ru-RU" sz="2800" u="sng" dirty="0" smtClean="0">
                <a:solidFill>
                  <a:srgbClr val="00602B"/>
                </a:solidFill>
              </a:rPr>
              <a:t>2 вариант:</a:t>
            </a:r>
          </a:p>
          <a:p>
            <a:pPr>
              <a:buNone/>
            </a:pPr>
            <a:r>
              <a:rPr lang="ru-RU" sz="2800" dirty="0" smtClean="0">
                <a:solidFill>
                  <a:srgbClr val="00602B"/>
                </a:solidFill>
              </a:rPr>
              <a:t>Укажи глаголы , у которых в окончании пишется И.</a:t>
            </a:r>
          </a:p>
          <a:p>
            <a:pPr algn="just">
              <a:buNone/>
            </a:pPr>
            <a:r>
              <a:rPr lang="ru-RU" sz="2800" dirty="0" smtClean="0"/>
              <a:t>Дар…</a:t>
            </a:r>
            <a:r>
              <a:rPr lang="ru-RU" sz="2800" dirty="0" err="1" smtClean="0"/>
              <a:t>шь</a:t>
            </a:r>
            <a:r>
              <a:rPr lang="ru-RU" sz="2800" dirty="0" smtClean="0"/>
              <a:t>, </a:t>
            </a:r>
            <a:r>
              <a:rPr lang="ru-RU" sz="2800" dirty="0" err="1" smtClean="0"/>
              <a:t>терп</a:t>
            </a:r>
            <a:r>
              <a:rPr lang="ru-RU" sz="2800" dirty="0" smtClean="0"/>
              <a:t>..т, дела..м, гон..</a:t>
            </a:r>
            <a:r>
              <a:rPr lang="ru-RU" sz="2800" dirty="0" err="1" smtClean="0"/>
              <a:t>шь</a:t>
            </a:r>
            <a:r>
              <a:rPr lang="ru-RU" sz="2800" dirty="0" smtClean="0"/>
              <a:t>, </a:t>
            </a:r>
            <a:r>
              <a:rPr lang="ru-RU" sz="2800" dirty="0" err="1" smtClean="0"/>
              <a:t>леч</a:t>
            </a:r>
            <a:r>
              <a:rPr lang="ru-RU" sz="2800" dirty="0" smtClean="0"/>
              <a:t>..т, та..т, танцу..</a:t>
            </a:r>
            <a:r>
              <a:rPr lang="ru-RU" sz="2800" dirty="0" err="1" smtClean="0"/>
              <a:t>шь</a:t>
            </a:r>
            <a:r>
              <a:rPr lang="ru-RU" sz="2800" dirty="0" smtClean="0"/>
              <a:t>,   пробега..т .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Обменяйтесь тетрадями, проверьте работу своего соседа по парте.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8194" name="Picture 2" descr="C:\Users\Ученик\Documents\сова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00042"/>
            <a:ext cx="2000250" cy="2286000"/>
          </a:xfrm>
          <a:prstGeom prst="rect">
            <a:avLst/>
          </a:prstGeom>
          <a:noFill/>
        </p:spPr>
      </p:pic>
      <p:sp>
        <p:nvSpPr>
          <p:cNvPr id="14" name="Пятно 2 13"/>
          <p:cNvSpPr/>
          <p:nvPr/>
        </p:nvSpPr>
        <p:spPr>
          <a:xfrm>
            <a:off x="4714876" y="357166"/>
            <a:ext cx="2484784" cy="1428760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ЗАДАНИЕ 5 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8"/>
            <a:ext cx="9644066" cy="688355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412776"/>
            <a:ext cx="7890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21455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365104"/>
            <a:ext cx="48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861049"/>
            <a:ext cx="360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4149080"/>
            <a:ext cx="341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pic>
        <p:nvPicPr>
          <p:cNvPr id="8194" name="Picture 2" descr="C:\Users\Ученик\Documents\сова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00042"/>
            <a:ext cx="2000250" cy="2286000"/>
          </a:xfrm>
          <a:prstGeom prst="rect">
            <a:avLst/>
          </a:prstGeom>
          <a:noFill/>
        </p:spPr>
      </p:pic>
      <p:sp>
        <p:nvSpPr>
          <p:cNvPr id="14" name="Пятно 2 13"/>
          <p:cNvSpPr/>
          <p:nvPr/>
        </p:nvSpPr>
        <p:spPr>
          <a:xfrm>
            <a:off x="4714876" y="357166"/>
            <a:ext cx="2484784" cy="1000132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ЗАДАНИЕ 6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36198" y="3244334"/>
            <a:ext cx="47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285860"/>
            <a:ext cx="64294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602B"/>
                </a:solidFill>
              </a:rPr>
              <a:t>1.Найди на картинках слова, которые относятся к теме нашего урока, запиши    их  в тетрадь.</a:t>
            </a:r>
          </a:p>
          <a:p>
            <a:endParaRPr lang="ru-RU" sz="2800" dirty="0" smtClean="0">
              <a:solidFill>
                <a:srgbClr val="00602B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2*Составь 1-2 предложения со словами, которые  тебе понравились.</a:t>
            </a:r>
          </a:p>
          <a:p>
            <a:endParaRPr lang="ru-RU" sz="2800" dirty="0" smtClean="0">
              <a:solidFill>
                <a:srgbClr val="00602B"/>
              </a:solidFill>
            </a:endParaRPr>
          </a:p>
          <a:p>
            <a:r>
              <a:rPr lang="ru-RU" sz="2800" dirty="0" smtClean="0">
                <a:solidFill>
                  <a:srgbClr val="00602B"/>
                </a:solidFill>
              </a:rPr>
              <a:t> </a:t>
            </a:r>
            <a:endParaRPr lang="ru-RU" sz="2800" dirty="0">
              <a:solidFill>
                <a:srgbClr val="0060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8"/>
            <a:ext cx="9644066" cy="688355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1412776"/>
            <a:ext cx="7890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21455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365104"/>
            <a:ext cx="48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861049"/>
            <a:ext cx="360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4149080"/>
            <a:ext cx="341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>
              <a:solidFill>
                <a:srgbClr val="00602B"/>
              </a:solidFill>
            </a:endParaRPr>
          </a:p>
        </p:txBody>
      </p:sp>
      <p:pic>
        <p:nvPicPr>
          <p:cNvPr id="8194" name="Picture 2" descr="C:\Users\Ученик\Documents\сова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00042"/>
            <a:ext cx="2000250" cy="2286000"/>
          </a:xfrm>
          <a:prstGeom prst="rect">
            <a:avLst/>
          </a:prstGeom>
          <a:noFill/>
        </p:spPr>
      </p:pic>
      <p:sp>
        <p:nvSpPr>
          <p:cNvPr id="14" name="Пятно 2 13"/>
          <p:cNvSpPr/>
          <p:nvPr/>
        </p:nvSpPr>
        <p:spPr>
          <a:xfrm>
            <a:off x="4714876" y="357166"/>
            <a:ext cx="2484784" cy="1000132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36198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285860"/>
            <a:ext cx="6429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602B"/>
                </a:solidFill>
              </a:rPr>
              <a:t>Домашнее задание:</a:t>
            </a:r>
          </a:p>
          <a:p>
            <a:pPr marL="514350" indent="-514350">
              <a:buFontTx/>
              <a:buAutoNum type="arabicPeriod"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514350" indent="-514350">
              <a:buFontTx/>
              <a:buAutoNum type="arabicPeriod"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602B"/>
                </a:solidFill>
              </a:rPr>
              <a:t> Учебник с.43  </a:t>
            </a:r>
            <a:r>
              <a:rPr lang="ru-RU" sz="2800" dirty="0" err="1" smtClean="0">
                <a:solidFill>
                  <a:srgbClr val="00602B"/>
                </a:solidFill>
              </a:rPr>
              <a:t>упр</a:t>
            </a:r>
            <a:r>
              <a:rPr lang="ru-RU" sz="2800" dirty="0" smtClean="0">
                <a:solidFill>
                  <a:srgbClr val="00602B"/>
                </a:solidFill>
              </a:rPr>
              <a:t> 2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602B"/>
                </a:solidFill>
              </a:rPr>
              <a:t>П.т. «Учусь писать без ошибок» с. </a:t>
            </a:r>
            <a:r>
              <a:rPr lang="ru-RU" sz="2800" smtClean="0">
                <a:solidFill>
                  <a:srgbClr val="00602B"/>
                </a:solidFill>
              </a:rPr>
              <a:t>54-55</a:t>
            </a:r>
            <a:endParaRPr lang="ru-RU" sz="2800" dirty="0" smtClean="0">
              <a:solidFill>
                <a:srgbClr val="00602B"/>
              </a:solidFill>
            </a:endParaRPr>
          </a:p>
          <a:p>
            <a:endParaRPr lang="ru-RU" sz="2800" dirty="0" smtClean="0">
              <a:solidFill>
                <a:srgbClr val="00602B"/>
              </a:solidFill>
            </a:endParaRPr>
          </a:p>
          <a:p>
            <a:endParaRPr lang="ru-RU" sz="2800" dirty="0" smtClean="0">
              <a:solidFill>
                <a:srgbClr val="00602B"/>
              </a:solidFill>
            </a:endParaRPr>
          </a:p>
          <a:p>
            <a:r>
              <a:rPr lang="ru-RU" sz="2800" dirty="0" smtClean="0">
                <a:solidFill>
                  <a:srgbClr val="00602B"/>
                </a:solidFill>
              </a:rPr>
              <a:t> </a:t>
            </a:r>
            <a:endParaRPr lang="ru-RU" sz="2800" dirty="0">
              <a:solidFill>
                <a:srgbClr val="0060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0"/>
            <a:ext cx="9429784" cy="685800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611560" y="220486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sz="2400" dirty="0">
              <a:solidFill>
                <a:srgbClr val="00602B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714488"/>
            <a:ext cx="55721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Рефлексия</a:t>
            </a:r>
          </a:p>
          <a:p>
            <a:pPr algn="ctr"/>
            <a:endParaRPr lang="ru-RU" sz="2400" b="1" i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Я узнал(а)..</a:t>
            </a: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Я открыл(а)..</a:t>
            </a: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Я научился(</a:t>
            </a:r>
            <a:r>
              <a:rPr lang="ru-RU" sz="2400" b="1" dirty="0" err="1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лась</a:t>
            </a:r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)..</a:t>
            </a: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Я смог(</a:t>
            </a:r>
            <a:r>
              <a:rPr lang="ru-RU" sz="2400" b="1" dirty="0" err="1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ла</a:t>
            </a:r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)..</a:t>
            </a:r>
          </a:p>
          <a:p>
            <a:pPr algn="ctr"/>
            <a:endParaRPr lang="ru-RU" sz="2400" b="1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Я могу похвалить себя и своих  одноклассников… </a:t>
            </a:r>
          </a:p>
        </p:txBody>
      </p:sp>
      <p:pic>
        <p:nvPicPr>
          <p:cNvPr id="9218" name="Picture 2" descr="C:\Users\Ученик\Documents\сова ито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857232"/>
            <a:ext cx="3357586" cy="4952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9720" cy="685800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611560" y="220486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sz="24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sz="2400" dirty="0">
              <a:solidFill>
                <a:srgbClr val="00602B"/>
              </a:solidFill>
            </a:endParaRP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 rot="20216330">
            <a:off x="2785030" y="4717610"/>
            <a:ext cx="3732203" cy="4612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243" name="Picture 3" descr="C:\Users\Ученик\Documents\сова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04"/>
            <a:ext cx="3000396" cy="4419872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000496" y="1000108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48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48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Спасибо за работу, ребята! 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Рисунок 6" descr="C:\Documents and Settings\Пользователь\Рабочий стол\55fed2470034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143380"/>
            <a:ext cx="42672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Пользователь\Рабочий стол\cifra-4-1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5143512"/>
            <a:ext cx="6705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Пользователь\Рабочий стол\cifra-4-1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221088"/>
            <a:ext cx="6705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Пользователь\Рабочий стол\10page5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5214950"/>
            <a:ext cx="5475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Пользователь\Рабочий стол\20page5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4143380"/>
            <a:ext cx="270933" cy="37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339752" y="764705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2053" name="Picture 5" descr="C:\Documents and Settings\Пользователь\Рабочий стол\8004025_Plakat_vyrubnoj_Umnaya_Sov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76672"/>
            <a:ext cx="1741934" cy="2463341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71736" y="928670"/>
            <a:ext cx="5500726" cy="31085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Улыбнемся, пожелаем друг другу удачи!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у нас необычный урок,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нем подведем мы работы итог!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Ученик\Documents\книг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4429132"/>
            <a:ext cx="3873293" cy="2111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339752" y="764705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00232" y="571480"/>
            <a:ext cx="607223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Правильно сиди при письме!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1571612"/>
            <a:ext cx="371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Тетрадь с наклоном положу,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Ручку правильно держу,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Сяду прямо, не согнусь,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работу я возьмусь.</a:t>
            </a:r>
          </a:p>
        </p:txBody>
      </p:sp>
      <p:pic>
        <p:nvPicPr>
          <p:cNvPr id="26627" name="Picture 3" descr="C:\Users\Ученик\Documents\img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571612"/>
            <a:ext cx="4533721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9784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220486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2571744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Тема, цель,                           урок.</a:t>
            </a:r>
            <a:r>
              <a:rPr lang="ru-RU" sz="24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2564904"/>
            <a:ext cx="18322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применяем</a:t>
            </a:r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, 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3068960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</a:t>
            </a:r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Повторение,    польза</a:t>
            </a:r>
            <a:r>
              <a:rPr lang="ru-RU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,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3068960"/>
            <a:ext cx="1445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исследуем.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3501008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Наблюдаем</a:t>
            </a:r>
            <a:r>
              <a:rPr lang="ru-RU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,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714612" y="3429000"/>
            <a:ext cx="2855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упражнение, правило.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03848" y="5013176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оцениваем.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23728" y="4005064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открываем,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635896" y="4005064"/>
            <a:ext cx="17059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исправление.</a:t>
            </a:r>
            <a:endParaRPr lang="ru-RU" sz="2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15616" y="4437112"/>
            <a:ext cx="1584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Повторяем,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555776" y="4437112"/>
            <a:ext cx="2605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знания, закрепление.</a:t>
            </a:r>
            <a:endParaRPr lang="ru-RU" sz="2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27584" y="5013176"/>
            <a:ext cx="2520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 Отметка, радость, </a:t>
            </a:r>
            <a:endParaRPr lang="ru-RU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99592" y="4005064"/>
            <a:ext cx="1404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Ошибка,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3501008"/>
            <a:ext cx="648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 </a:t>
            </a:r>
            <a:endParaRPr lang="ru-RU" sz="2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5576" y="4437112"/>
            <a:ext cx="432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</a:t>
            </a:r>
            <a:r>
              <a:rPr lang="ru-RU" sz="2000" b="1" dirty="0" smtClean="0">
                <a:solidFill>
                  <a:srgbClr val="1E423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 </a:t>
            </a:r>
            <a:endParaRPr lang="ru-RU" sz="2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71472" y="1357298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 </a:t>
            </a:r>
          </a:p>
          <a:p>
            <a:r>
              <a:rPr lang="ru-RU" sz="2800" b="1" dirty="0" smtClean="0">
                <a:solidFill>
                  <a:srgbClr val="00602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Подумай и найди «лишнее» слово. </a:t>
            </a:r>
          </a:p>
        </p:txBody>
      </p:sp>
      <p:pic>
        <p:nvPicPr>
          <p:cNvPr id="4099" name="Picture 3" descr="C:\Users\Ученик\Documents\м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57166"/>
            <a:ext cx="1857388" cy="2214578"/>
          </a:xfrm>
          <a:prstGeom prst="rect">
            <a:avLst/>
          </a:prstGeom>
          <a:noFill/>
        </p:spPr>
      </p:pic>
      <p:sp>
        <p:nvSpPr>
          <p:cNvPr id="29" name="Пятно 2 28"/>
          <p:cNvSpPr/>
          <p:nvPr/>
        </p:nvSpPr>
        <p:spPr>
          <a:xfrm>
            <a:off x="0" y="0"/>
            <a:ext cx="3240360" cy="1706488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ЗАДАНИЕ 1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066 0.00255 L 0.52066 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68 -0.0081 L 0.38368 -0.00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354 0.00232 L 0.66354 0.00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75 0.00232 L 0.5533 0.002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17 0.00231 L 0.67517 0.002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05 -0.00811 L 0.44305 -0.0081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2" build="allAtOnce"/>
      <p:bldP spid="14" grpId="0"/>
      <p:bldP spid="16" grpId="0"/>
      <p:bldP spid="18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1571612"/>
            <a:ext cx="77483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       Прочитайте слова и сформулируйте задание.</a:t>
            </a:r>
          </a:p>
          <a:p>
            <a:pPr algn="ctr"/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620688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214422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   </a:t>
            </a:r>
          </a:p>
          <a:p>
            <a:pPr algn="ctr"/>
            <a:endParaRPr lang="ru-RU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 Удивляет(?)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ся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радоват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(?)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ся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знаеш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(?),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береч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(?),(не) спешите, (не)волнуйтесь, прилета..т, трат..т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/>
          </a:p>
        </p:txBody>
      </p:sp>
      <p:graphicFrame>
        <p:nvGraphicFramePr>
          <p:cNvPr id="22" name="Организационная диаграмма 16"/>
          <p:cNvGraphicFramePr>
            <a:graphicFrameLocks/>
          </p:cNvGraphicFramePr>
          <p:nvPr/>
        </p:nvGraphicFramePr>
        <p:xfrm>
          <a:off x="500034" y="2357430"/>
          <a:ext cx="822960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ятно 2 8"/>
          <p:cNvSpPr/>
          <p:nvPr/>
        </p:nvSpPr>
        <p:spPr>
          <a:xfrm>
            <a:off x="0" y="142852"/>
            <a:ext cx="3240360" cy="1706488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ЗАДАНИЕ 2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BECFEE16-B1B7-43FF-A830-C9F69B9CE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graphicEl>
                                              <a:dgm id="{BECFEE16-B1B7-43FF-A830-C9F69B9CE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graphicEl>
                                              <a:dgm id="{BECFEE16-B1B7-43FF-A830-C9F69B9CE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83568" y="620688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4127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</a:br>
            <a:endParaRPr lang="ru-RU" dirty="0"/>
          </a:p>
        </p:txBody>
      </p:sp>
      <p:graphicFrame>
        <p:nvGraphicFramePr>
          <p:cNvPr id="28" name="Организационная диаграмма 16"/>
          <p:cNvGraphicFramePr>
            <a:graphicFrameLocks/>
          </p:cNvGraphicFramePr>
          <p:nvPr/>
        </p:nvGraphicFramePr>
        <p:xfrm>
          <a:off x="357158" y="6429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 descr="C:\Documents and Settings\Пользователь\Рабочий стол\sova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500042"/>
            <a:ext cx="108012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46A33667-58C2-4FC7-ACF5-478314D65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graphicEl>
                                              <a:dgm id="{46A33667-58C2-4FC7-ACF5-478314D65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graphicEl>
                                              <a:dgm id="{46A33667-58C2-4FC7-ACF5-478314D65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0E42EF52-4BDA-43A8-AF8C-236206FA6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graphicEl>
                                              <a:dgm id="{0E42EF52-4BDA-43A8-AF8C-236206FA6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graphicEl>
                                              <a:dgm id="{0E42EF52-4BDA-43A8-AF8C-236206FA6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7A9EFC69-6E1B-4261-836C-93FBFCD8C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>
                                            <p:graphicEl>
                                              <a:dgm id="{7A9EFC69-6E1B-4261-836C-93FBFCD8C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>
                                            <p:graphicEl>
                                              <a:dgm id="{7A9EFC69-6E1B-4261-836C-93FBFCD8C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A7326729-46DA-4F69-905E-26D8042ED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>
                                            <p:graphicEl>
                                              <a:dgm id="{A7326729-46DA-4F69-905E-26D8042ED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>
                                            <p:graphicEl>
                                              <a:dgm id="{A7326729-46DA-4F69-905E-26D8042ED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C019935D-432B-4F88-A86F-5F62AB854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>
                                            <p:graphicEl>
                                              <a:dgm id="{C019935D-432B-4F88-A86F-5F62AB854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graphicEl>
                                              <a:dgm id="{C019935D-432B-4F88-A86F-5F62AB854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E93DC65F-0060-48A2-87E5-DACB53B7D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>
                                            <p:graphicEl>
                                              <a:dgm id="{E93DC65F-0060-48A2-87E5-DACB53B7D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>
                                            <p:graphicEl>
                                              <a:dgm id="{E93DC65F-0060-48A2-87E5-DACB53B7D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65688170-4F4F-4DFE-8C91-A3E143553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>
                                            <p:graphicEl>
                                              <a:dgm id="{65688170-4F4F-4DFE-8C91-A3E143553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>
                                            <p:graphicEl>
                                              <a:dgm id="{65688170-4F4F-4DFE-8C91-A3E143553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E8A840BC-33A0-4398-9CB7-41C5F4776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graphicEl>
                                              <a:dgm id="{E8A840BC-33A0-4398-9CB7-41C5F4776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>
                                            <p:graphicEl>
                                              <a:dgm id="{E8A840BC-33A0-4398-9CB7-41C5F4776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C8DB5EE4-D5C9-4F0E-930C-31904D03B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>
                                            <p:graphicEl>
                                              <a:dgm id="{C8DB5EE4-D5C9-4F0E-930C-31904D03B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>
                                            <p:graphicEl>
                                              <a:dgm id="{C8DB5EE4-D5C9-4F0E-930C-31904D03B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8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 rot="20902961">
            <a:off x="127794" y="1358479"/>
            <a:ext cx="4053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«Работа в парах» </a:t>
            </a:r>
          </a:p>
          <a:p>
            <a:pPr algn="ctr"/>
            <a:r>
              <a:rPr lang="ru-RU" sz="24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Правила работы в паре: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000108"/>
            <a:ext cx="45720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Излагай свое мнение коротко, четко.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Умей слушать своих товарищей, не перебивай.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согласен с мнением товарища, докажи свою правоту.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имеет право на ошибку, не критикуй товарищей.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Ученик\Documents\пар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857628"/>
            <a:ext cx="3143271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558"/>
            <a:ext cx="9144000" cy="6883558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827584" y="33265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Повторение изученных орфограмм </a:t>
            </a:r>
          </a:p>
          <a:p>
            <a:pPr algn="ctr"/>
            <a:r>
              <a:rPr lang="ru-RU" sz="28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глаголах 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67944" y="1844824"/>
            <a:ext cx="46474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 слова, в которых допущены ошибки. Исправь их письменно.</a:t>
            </a:r>
          </a:p>
          <a:p>
            <a:endParaRPr lang="ru-RU" sz="2400" dirty="0" smtClean="0"/>
          </a:p>
          <a:p>
            <a:r>
              <a:rPr lang="ru-RU" sz="3200" i="1" dirty="0" smtClean="0"/>
              <a:t>Умница, </a:t>
            </a:r>
            <a:r>
              <a:rPr lang="ru-RU" sz="3200" i="1" dirty="0" err="1" smtClean="0"/>
              <a:t>купаца</a:t>
            </a:r>
            <a:r>
              <a:rPr lang="ru-RU" sz="3200" i="1" dirty="0" smtClean="0"/>
              <a:t>,  красавица, курица, </a:t>
            </a:r>
            <a:r>
              <a:rPr lang="ru-RU" sz="3200" i="1" dirty="0" err="1" smtClean="0"/>
              <a:t>останеца</a:t>
            </a:r>
            <a:r>
              <a:rPr lang="ru-RU" sz="3200" i="1" dirty="0" smtClean="0"/>
              <a:t>, участница, девица, </a:t>
            </a:r>
            <a:r>
              <a:rPr lang="ru-RU" sz="3200" i="1" dirty="0" err="1" smtClean="0"/>
              <a:t>уляжеца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одеваца</a:t>
            </a:r>
            <a:r>
              <a:rPr lang="ru-RU" sz="3200" i="1" dirty="0" smtClean="0"/>
              <a:t>.  </a:t>
            </a:r>
            <a:endParaRPr lang="ru-RU" sz="3200" dirty="0" smtClean="0"/>
          </a:p>
          <a:p>
            <a:endParaRPr lang="ru-RU" sz="2400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</p:txBody>
      </p:sp>
      <p:sp>
        <p:nvSpPr>
          <p:cNvPr id="21" name="Пятно 2 20"/>
          <p:cNvSpPr/>
          <p:nvPr/>
        </p:nvSpPr>
        <p:spPr>
          <a:xfrm>
            <a:off x="323528" y="4581128"/>
            <a:ext cx="3240360" cy="1706488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ЗАДАНИЕ 3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Ученик\Documents\совено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24000"/>
            <a:ext cx="2643206" cy="3190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09937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4067944" y="1844824"/>
            <a:ext cx="46474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Купаться, останется, уляжется, одеваться.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u="sng" dirty="0" smtClean="0">
              <a:solidFill>
                <a:srgbClr val="00602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c" pitchFamily="34" charset="0"/>
            </a:endParaRPr>
          </a:p>
        </p:txBody>
      </p:sp>
      <p:sp>
        <p:nvSpPr>
          <p:cNvPr id="21" name="Пятно 2 20"/>
          <p:cNvSpPr/>
          <p:nvPr/>
        </p:nvSpPr>
        <p:spPr>
          <a:xfrm>
            <a:off x="323528" y="3929066"/>
            <a:ext cx="3240360" cy="2071702"/>
          </a:xfrm>
          <a:prstGeom prst="irregularSeal2">
            <a:avLst/>
          </a:prstGeom>
          <a:solidFill>
            <a:srgbClr val="00B050"/>
          </a:soli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Проверь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c" pitchFamily="34" charset="0"/>
              </a:rPr>
              <a:t>ЗАДАНИЕ 3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Ученик\Documents\сова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3205166" cy="3434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514</Words>
  <Application>Microsoft Office PowerPoint</Application>
  <PresentationFormat>Экран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Ученик</cp:lastModifiedBy>
  <cp:revision>173</cp:revision>
  <dcterms:created xsi:type="dcterms:W3CDTF">2015-11-24T19:36:49Z</dcterms:created>
  <dcterms:modified xsi:type="dcterms:W3CDTF">2019-01-18T11:29:48Z</dcterms:modified>
</cp:coreProperties>
</file>